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0" r:id="rId17"/>
    <p:sldId id="278" r:id="rId18"/>
    <p:sldId id="279" r:id="rId19"/>
    <p:sldId id="280" r:id="rId20"/>
    <p:sldId id="281" r:id="rId21"/>
    <p:sldId id="261" r:id="rId22"/>
    <p:sldId id="282" r:id="rId23"/>
    <p:sldId id="283" r:id="rId24"/>
    <p:sldId id="284" r:id="rId25"/>
    <p:sldId id="285" r:id="rId26"/>
    <p:sldId id="286" r:id="rId27"/>
    <p:sldId id="287" r:id="rId28"/>
    <p:sldId id="262" r:id="rId29"/>
    <p:sldId id="288" r:id="rId30"/>
    <p:sldId id="263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57" r:id="rId40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3855-DBB5-4ACE-A893-75965228F29D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3DE4-3945-4F5A-BAAB-DADD2D300B8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8D4B-1F62-4C27-8C01-FBB1CDCDCA2D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55B4-1FE4-494A-B18E-5595FD5E8C6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761D-9D40-4287-86B2-DB85DBE0A54B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E0BB-485B-46DC-99E4-0311CAA7BA2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8502-8F65-43E9-B932-CCEABB9EDA96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7848-1361-4C4D-B624-CF2E9C4CB7F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81B8-CC5C-4EB8-9D25-4C3654F14A37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FD7F-57D4-4B14-B03C-D8856670134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7BFF-6E2F-4989-BB6B-3414736D39E9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705B-CED1-4AE2-B23A-F4B147F7146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5C5-48B5-4E63-9D4A-D0A5C10E7F19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8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DA2C-4A7A-4A20-A266-CD3C013B180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B22C-EFD7-474A-99E1-43463914C92D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6F3A-3A5B-447E-A352-8B62B2952B4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A50B-FF12-4157-9956-3F85A118218F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1B01-BA2A-481C-AD3D-05120C8C2F1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AC8B-DD49-479C-8597-A39309CD0DA4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E764-58E9-4D9A-9994-D82553E07E1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FBDC-8253-4E9E-A4CB-3274E34138FA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3C3E-B8C8-4865-B9EB-9BAC89FF452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ealkirja kohatäid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tiitlilaadi muutmiseks</a:t>
            </a:r>
          </a:p>
        </p:txBody>
      </p:sp>
      <p:sp>
        <p:nvSpPr>
          <p:cNvPr id="38915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B9FFBE-7AD9-4BE4-A22A-D8B86E6D23C3}" type="datetimeFigureOut">
              <a:rPr lang="et-EE"/>
              <a:pPr>
                <a:defRPr/>
              </a:pPr>
              <a:t>2.05.2013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0F29C-1C25-4F07-BEBE-8EACD6D0ED9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4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4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5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5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oimere/5067600431/sizes/l/in/photostream/" TargetMode="External"/><Relationship Id="rId2" Type="http://schemas.openxmlformats.org/officeDocument/2006/relationships/hyperlink" Target="http://www.flickr.com/photos/loimere/506820963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nilsrinaldi/5157809483/sizes/l/in/photostream/" TargetMode="External"/><Relationship Id="rId4" Type="http://schemas.openxmlformats.org/officeDocument/2006/relationships/hyperlink" Target="http://www.flickr.com/photos/skasuga/375725118/sizes/l/in/photostrea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Multikas “Safari”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dirty="0" smtClean="0"/>
              <a:t>Margit </a:t>
            </a:r>
            <a:r>
              <a:rPr lang="et-EE" dirty="0" err="1" smtClean="0"/>
              <a:t>Aedma</a:t>
            </a:r>
            <a:endParaRPr lang="et-EE" dirty="0"/>
          </a:p>
        </p:txBody>
      </p:sp>
    </p:spTree>
  </p:cSld>
  <p:clrMapOvr>
    <a:masterClrMapping/>
  </p:clrMapOvr>
  <p:transition advTm="35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684213" y="3860800"/>
          <a:ext cx="4392612" cy="2228850"/>
        </p:xfrm>
        <a:graphic>
          <a:graphicData uri="http://schemas.openxmlformats.org/presentationml/2006/ole">
            <p:oleObj spid="_x0000_s9218" name="CorelDRAW" r:id="rId3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15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571625" y="3857625"/>
          <a:ext cx="4392613" cy="2228850"/>
        </p:xfrm>
        <a:graphic>
          <a:graphicData uri="http://schemas.openxmlformats.org/presentationml/2006/ole">
            <p:oleObj spid="_x0000_s10242" name="CorelDRAW" r:id="rId3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5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571750" y="3857625"/>
          <a:ext cx="4392613" cy="2228850"/>
        </p:xfrm>
        <a:graphic>
          <a:graphicData uri="http://schemas.openxmlformats.org/presentationml/2006/ole">
            <p:oleObj spid="_x0000_s11266" name="CorelDRAW" r:id="rId3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73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714750" y="3929063"/>
          <a:ext cx="4392613" cy="2228850"/>
        </p:xfrm>
        <a:graphic>
          <a:graphicData uri="http://schemas.openxmlformats.org/presentationml/2006/ole">
            <p:oleObj spid="_x0000_s12290" name="CorelDRAW" r:id="rId3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32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4751388" y="4000500"/>
          <a:ext cx="4392612" cy="2228850"/>
        </p:xfrm>
        <a:graphic>
          <a:graphicData uri="http://schemas.openxmlformats.org/presentationml/2006/ole">
            <p:oleObj spid="_x0000_s13314" name="CorelDRAW" r:id="rId3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28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6215063" y="4214813"/>
          <a:ext cx="4392612" cy="2228850"/>
        </p:xfrm>
        <a:graphic>
          <a:graphicData uri="http://schemas.openxmlformats.org/presentationml/2006/ole">
            <p:oleObj spid="_x0000_s14338" name="CorelDRAW" r:id="rId3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21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lt 1" descr="kaelkirja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786063" y="4629150"/>
          <a:ext cx="4392612" cy="2228850"/>
        </p:xfrm>
        <a:graphic>
          <a:graphicData uri="http://schemas.openxmlformats.org/presentationml/2006/ole">
            <p:oleObj spid="_x0000_s15362" name="CorelDRAW" r:id="rId4" imgW="4438440" imgH="2371680" progId="CorelDraw.Graphic.9">
              <p:embed/>
            </p:oleObj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4500563" y="3143250"/>
            <a:ext cx="2571750" cy="1071563"/>
          </a:xfrm>
          <a:prstGeom prst="wedgeRoundRectCallout">
            <a:avLst>
              <a:gd name="adj1" fmla="val -31317"/>
              <a:gd name="adj2" fmla="val 1057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KES SEE VEEL ON?</a:t>
            </a:r>
          </a:p>
        </p:txBody>
      </p:sp>
    </p:spTree>
  </p:cSld>
  <p:clrMapOvr>
    <a:masterClrMapping/>
  </p:clrMapOvr>
  <p:transition advTm="440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lt 1" descr="kaelkirja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786063" y="4629150"/>
          <a:ext cx="4392612" cy="2228850"/>
        </p:xfrm>
        <a:graphic>
          <a:graphicData uri="http://schemas.openxmlformats.org/presentationml/2006/ole">
            <p:oleObj spid="_x0000_s16386" name="CorelDRAW" r:id="rId4" imgW="4438440" imgH="2371680" progId="CorelDraw.Graphic.9">
              <p:embed/>
            </p:oleObj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4500563" y="3143250"/>
            <a:ext cx="2571750" cy="1071563"/>
          </a:xfrm>
          <a:prstGeom prst="wedgeRoundRectCallout">
            <a:avLst>
              <a:gd name="adj1" fmla="val -31317"/>
              <a:gd name="adj2" fmla="val 1057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SEE ON JU KAELKIRJAK!</a:t>
            </a:r>
          </a:p>
        </p:txBody>
      </p:sp>
    </p:spTree>
  </p:cSld>
  <p:clrMapOvr>
    <a:masterClrMapping/>
  </p:clrMapOvr>
  <p:transition advTm="615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lt 1" descr="kaelkirja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3571875" y="4629150"/>
          <a:ext cx="4392613" cy="2228850"/>
        </p:xfrm>
        <a:graphic>
          <a:graphicData uri="http://schemas.openxmlformats.org/presentationml/2006/ole">
            <p:oleObj spid="_x0000_s17410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406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lt 1" descr="kaelkirja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4429125" y="4629150"/>
          <a:ext cx="4392613" cy="2228850"/>
        </p:xfrm>
        <a:graphic>
          <a:graphicData uri="http://schemas.openxmlformats.org/presentationml/2006/ole">
            <p:oleObj spid="_x0000_s18434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4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86188" y="2143125"/>
          <a:ext cx="1655762" cy="1620838"/>
        </p:xfrm>
        <a:graphic>
          <a:graphicData uri="http://schemas.openxmlformats.org/presentationml/2006/ole">
            <p:oleObj spid="_x0000_s1026" name="CorelDRAW" r:id="rId3" imgW="2586600" imgH="2667240" progId="CorelDraw.Graphic.9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516688" y="3429000"/>
          <a:ext cx="1631950" cy="1824038"/>
        </p:xfrm>
        <a:graphic>
          <a:graphicData uri="http://schemas.openxmlformats.org/presentationml/2006/ole">
            <p:oleObj spid="_x0000_s1027" name="CorelDRAW" r:id="rId4" imgW="2596320" imgH="3056400" progId="CorelDraw.Graphic.9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84213" y="3860800"/>
          <a:ext cx="4392612" cy="2228850"/>
        </p:xfrm>
        <a:graphic>
          <a:graphicData uri="http://schemas.openxmlformats.org/presentationml/2006/ole">
            <p:oleObj spid="_x0000_s1028" name="CorelDRAW" r:id="rId5" imgW="4438440" imgH="2371680" progId="CorelDraw.Graphic.9">
              <p:embed/>
            </p:oleObj>
          </a:graphicData>
        </a:graphic>
      </p:graphicFrame>
      <p:sp>
        <p:nvSpPr>
          <p:cNvPr id="5" name="Oval Callout 4"/>
          <p:cNvSpPr/>
          <p:nvPr/>
        </p:nvSpPr>
        <p:spPr>
          <a:xfrm>
            <a:off x="571500" y="1000125"/>
            <a:ext cx="3143250" cy="28575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LAPSED, SÕIDAME  LOOMI  VAATAMA!</a:t>
            </a:r>
          </a:p>
        </p:txBody>
      </p:sp>
    </p:spTree>
  </p:cSld>
  <p:clrMapOvr>
    <a:masterClrMapping/>
  </p:clrMapOvr>
  <p:transition advTm="565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lt 1" descr="kaelkirja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5214938" y="4629150"/>
          <a:ext cx="4392612" cy="2228850"/>
        </p:xfrm>
        <a:graphic>
          <a:graphicData uri="http://schemas.openxmlformats.org/presentationml/2006/ole">
            <p:oleObj spid="_x0000_s19458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57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lt 1" descr="ninasarv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-714375" y="4629150"/>
          <a:ext cx="4392613" cy="2228850"/>
        </p:xfrm>
        <a:graphic>
          <a:graphicData uri="http://schemas.openxmlformats.org/presentationml/2006/ole">
            <p:oleObj spid="_x0000_s20482" name="CorelDRAW" r:id="rId4" imgW="4438440" imgH="2371680" progId="CorelDraw.Graphic.9">
              <p:embed/>
            </p:oleObj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1428750" y="1857375"/>
            <a:ext cx="2571750" cy="1714500"/>
          </a:xfrm>
          <a:prstGeom prst="wedgeRoundRectCallout">
            <a:avLst>
              <a:gd name="adj1" fmla="val -31317"/>
              <a:gd name="adj2" fmla="val 1057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VAATA KUI PÕNEVAD LOOMAD!</a:t>
            </a:r>
          </a:p>
        </p:txBody>
      </p:sp>
    </p:spTree>
  </p:cSld>
  <p:clrMapOvr>
    <a:masterClrMapping/>
  </p:clrMapOvr>
  <p:transition advTm="406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lt 1" descr="ninasarv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-714375" y="4629150"/>
          <a:ext cx="4392613" cy="2228850"/>
        </p:xfrm>
        <a:graphic>
          <a:graphicData uri="http://schemas.openxmlformats.org/presentationml/2006/ole">
            <p:oleObj spid="_x0000_s21506" name="CorelDRAW" r:id="rId4" imgW="4438440" imgH="2371680" progId="CorelDraw.Graphic.9">
              <p:embed/>
            </p:oleObj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2286000" y="3714750"/>
            <a:ext cx="3143250" cy="1071563"/>
          </a:xfrm>
          <a:prstGeom prst="wedgeRoundRectCallout">
            <a:avLst>
              <a:gd name="adj1" fmla="val -47727"/>
              <a:gd name="adj2" fmla="val 926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NINASARVIKUD</a:t>
            </a:r>
          </a:p>
        </p:txBody>
      </p:sp>
    </p:spTree>
  </p:cSld>
  <p:clrMapOvr>
    <a:masterClrMapping/>
  </p:clrMapOvr>
  <p:transition advTm="435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lt 1" descr="ninasarv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0" y="4629150"/>
          <a:ext cx="4392613" cy="2228850"/>
        </p:xfrm>
        <a:graphic>
          <a:graphicData uri="http://schemas.openxmlformats.org/presentationml/2006/ole">
            <p:oleObj spid="_x0000_s22530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40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lt 1" descr="ninasarv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1214438" y="4429125"/>
          <a:ext cx="4392612" cy="2228850"/>
        </p:xfrm>
        <a:graphic>
          <a:graphicData uri="http://schemas.openxmlformats.org/presentationml/2006/ole">
            <p:oleObj spid="_x0000_s23554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120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lt 1" descr="ninasarv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2643188" y="4500563"/>
          <a:ext cx="4392612" cy="2228850"/>
        </p:xfrm>
        <a:graphic>
          <a:graphicData uri="http://schemas.openxmlformats.org/presentationml/2006/ole">
            <p:oleObj spid="_x0000_s24578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340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lt 1" descr="ninasarv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3857625" y="4429125"/>
          <a:ext cx="4392613" cy="2228850"/>
        </p:xfrm>
        <a:graphic>
          <a:graphicData uri="http://schemas.openxmlformats.org/presentationml/2006/ole">
            <p:oleObj spid="_x0000_s25602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34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lt 1" descr="ninasarv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4929188" y="4629150"/>
          <a:ext cx="4392612" cy="2228850"/>
        </p:xfrm>
        <a:graphic>
          <a:graphicData uri="http://schemas.openxmlformats.org/presentationml/2006/ole">
            <p:oleObj spid="_x0000_s26626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53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lt 1" descr="gep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214313" y="4357688"/>
          <a:ext cx="4392612" cy="2228850"/>
        </p:xfrm>
        <a:graphic>
          <a:graphicData uri="http://schemas.openxmlformats.org/presentationml/2006/ole">
            <p:oleObj spid="_x0000_s27650" name="CorelDRAW" r:id="rId4" imgW="4438440" imgH="2371680" progId="CorelDraw.Graphic.9">
              <p:embed/>
            </p:oleObj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2928938" y="3643313"/>
            <a:ext cx="3143250" cy="1071562"/>
          </a:xfrm>
          <a:prstGeom prst="wedgeRoundRectCallout">
            <a:avLst>
              <a:gd name="adj1" fmla="val -47727"/>
              <a:gd name="adj2" fmla="val 926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OI, MINA KARDAN!</a:t>
            </a:r>
          </a:p>
        </p:txBody>
      </p:sp>
    </p:spTree>
  </p:cSld>
  <p:clrMapOvr>
    <a:masterClrMapping/>
  </p:clrMapOvr>
  <p:transition advTm="481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lt 1" descr="gep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214313" y="4357688"/>
          <a:ext cx="4392612" cy="2228850"/>
        </p:xfrm>
        <a:graphic>
          <a:graphicData uri="http://schemas.openxmlformats.org/presentationml/2006/ole">
            <p:oleObj spid="_x0000_s28674" name="CorelDRAW" r:id="rId4" imgW="4438440" imgH="2371680" progId="CorelDraw.Graphic.9">
              <p:embed/>
            </p:oleObj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2928938" y="3643313"/>
            <a:ext cx="3929062" cy="1071562"/>
          </a:xfrm>
          <a:prstGeom prst="wedgeRoundRectCallout">
            <a:avLst>
              <a:gd name="adj1" fmla="val -47727"/>
              <a:gd name="adj2" fmla="val 926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VAATA, ET SA AKENT LAHTI EI TEE!</a:t>
            </a:r>
          </a:p>
        </p:txBody>
      </p:sp>
    </p:spTree>
  </p:cSld>
  <p:clrMapOvr>
    <a:masterClrMapping/>
  </p:clrMapOvr>
  <p:transition advTm="537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86188" y="2143125"/>
          <a:ext cx="1655762" cy="1620838"/>
        </p:xfrm>
        <a:graphic>
          <a:graphicData uri="http://schemas.openxmlformats.org/presentationml/2006/ole">
            <p:oleObj spid="_x0000_s2050" name="CorelDRAW" r:id="rId3" imgW="2586600" imgH="2667240" progId="CorelDraw.Graphic.9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516688" y="3429000"/>
          <a:ext cx="1631950" cy="1824038"/>
        </p:xfrm>
        <a:graphic>
          <a:graphicData uri="http://schemas.openxmlformats.org/presentationml/2006/ole">
            <p:oleObj spid="_x0000_s2051" name="CorelDRAW" r:id="rId4" imgW="2596320" imgH="3056400" progId="CorelDraw.Graphic.9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84213" y="3860800"/>
          <a:ext cx="4392612" cy="2228850"/>
        </p:xfrm>
        <a:graphic>
          <a:graphicData uri="http://schemas.openxmlformats.org/presentationml/2006/ole">
            <p:oleObj spid="_x0000_s2052" name="CorelDRAW" r:id="rId5" imgW="4438440" imgH="2371680" progId="CorelDraw.Graphic.9">
              <p:embed/>
            </p:oleObj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4429125" y="857250"/>
            <a:ext cx="2571750" cy="785813"/>
          </a:xfrm>
          <a:prstGeom prst="wedgeRoundRectCallout">
            <a:avLst>
              <a:gd name="adj1" fmla="val -31317"/>
              <a:gd name="adj2" fmla="val 1057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JEEEEEEEEE!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72188" y="2143125"/>
            <a:ext cx="2571750" cy="785813"/>
          </a:xfrm>
          <a:prstGeom prst="wedgeRoundRectCallout">
            <a:avLst>
              <a:gd name="adj1" fmla="val -4423"/>
              <a:gd name="adj2" fmla="val 1266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JEEEEEEEEE!</a:t>
            </a:r>
          </a:p>
        </p:txBody>
      </p:sp>
    </p:spTree>
  </p:cSld>
  <p:clrMapOvr>
    <a:masterClrMapping/>
  </p:clrMapOvr>
  <p:transition advTm="601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lt 1" descr="elevand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4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214313" y="4357688"/>
          <a:ext cx="4392612" cy="2228850"/>
        </p:xfrm>
        <a:graphic>
          <a:graphicData uri="http://schemas.openxmlformats.org/presentationml/2006/ole">
            <p:oleObj spid="_x0000_s29698" name="CorelDRAW" r:id="rId4" imgW="4438440" imgH="2371680" progId="CorelDraw.Graphic.9">
              <p:embed/>
            </p:oleObj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2928938" y="3643313"/>
            <a:ext cx="3929062" cy="1071562"/>
          </a:xfrm>
          <a:prstGeom prst="wedgeRoundRectCallout">
            <a:avLst>
              <a:gd name="adj1" fmla="val -47727"/>
              <a:gd name="adj2" fmla="val 926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ELEVANDID!</a:t>
            </a:r>
          </a:p>
        </p:txBody>
      </p:sp>
    </p:spTree>
  </p:cSld>
  <p:clrMapOvr>
    <a:masterClrMapping/>
  </p:clrMapOvr>
  <p:transition advTm="270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lt 1" descr="elevand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4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928688" y="4357688"/>
          <a:ext cx="4392612" cy="2228850"/>
        </p:xfrm>
        <a:graphic>
          <a:graphicData uri="http://schemas.openxmlformats.org/presentationml/2006/ole">
            <p:oleObj spid="_x0000_s30722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lt 1" descr="elevand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4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1714500" y="4357688"/>
          <a:ext cx="4392613" cy="2228850"/>
        </p:xfrm>
        <a:graphic>
          <a:graphicData uri="http://schemas.openxmlformats.org/presentationml/2006/ole">
            <p:oleObj spid="_x0000_s31746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922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lt 1" descr="elevand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4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2786063" y="4357688"/>
          <a:ext cx="4392612" cy="2228850"/>
        </p:xfrm>
        <a:graphic>
          <a:graphicData uri="http://schemas.openxmlformats.org/presentationml/2006/ole">
            <p:oleObj spid="_x0000_s32770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4515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lt 1" descr="elevand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4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3857625" y="4357688"/>
          <a:ext cx="4392613" cy="2228850"/>
        </p:xfrm>
        <a:graphic>
          <a:graphicData uri="http://schemas.openxmlformats.org/presentationml/2006/ole">
            <p:oleObj spid="_x0000_s33794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64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lt 1" descr="elevand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4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5072063" y="4286250"/>
          <a:ext cx="4392612" cy="2228850"/>
        </p:xfrm>
        <a:graphic>
          <a:graphicData uri="http://schemas.openxmlformats.org/presentationml/2006/ole">
            <p:oleObj spid="_x0000_s34818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735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lt 1" descr="elevand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4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6286500" y="4429125"/>
          <a:ext cx="4392613" cy="2228850"/>
        </p:xfrm>
        <a:graphic>
          <a:graphicData uri="http://schemas.openxmlformats.org/presentationml/2006/ole">
            <p:oleObj spid="_x0000_s35842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609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lt 1" descr="elevand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4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8215313" y="4500563"/>
          <a:ext cx="4392612" cy="2228850"/>
        </p:xfrm>
        <a:graphic>
          <a:graphicData uri="http://schemas.openxmlformats.org/presentationml/2006/ole">
            <p:oleObj spid="_x0000_s36866" name="CorelDRAW" r:id="rId4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015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786563" y="4572000"/>
          <a:ext cx="1701800" cy="1620838"/>
        </p:xfrm>
        <a:graphic>
          <a:graphicData uri="http://schemas.openxmlformats.org/presentationml/2006/ole">
            <p:oleObj spid="_x0000_s37890" name="CorelDRAW" r:id="rId3" imgW="2586600" imgH="2667240" progId="CorelDraw.Graphic.9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857750" y="4357688"/>
          <a:ext cx="1631950" cy="1824037"/>
        </p:xfrm>
        <a:graphic>
          <a:graphicData uri="http://schemas.openxmlformats.org/presentationml/2006/ole">
            <p:oleObj spid="_x0000_s37891" name="CorelDRAW" r:id="rId4" imgW="2596320" imgH="3056400" progId="CorelDraw.Graphic.9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85750" y="428625"/>
          <a:ext cx="4392613" cy="2228850"/>
        </p:xfrm>
        <a:graphic>
          <a:graphicData uri="http://schemas.openxmlformats.org/presentationml/2006/ole">
            <p:oleObj spid="_x0000_s37892" name="CorelDRAW" r:id="rId5" imgW="4438440" imgH="2371680" progId="CorelDraw.Graphic.9">
              <p:embed/>
            </p:oleObj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6286500" y="2643188"/>
            <a:ext cx="2571750" cy="1143000"/>
          </a:xfrm>
          <a:prstGeom prst="wedgeRoundRectCallout">
            <a:avLst>
              <a:gd name="adj1" fmla="val -9893"/>
              <a:gd name="adj2" fmla="val 966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MINGE TEIE KA SAFARILE!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429000" y="2786063"/>
            <a:ext cx="2571750" cy="1143000"/>
          </a:xfrm>
          <a:prstGeom prst="wedgeRoundRectCallout">
            <a:avLst>
              <a:gd name="adj1" fmla="val -4423"/>
              <a:gd name="adj2" fmla="val 1266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3200" b="1" dirty="0">
                <a:solidFill>
                  <a:schemeClr val="tx1"/>
                </a:solidFill>
              </a:rPr>
              <a:t>OLI VÄGA LAHE!</a:t>
            </a:r>
          </a:p>
        </p:txBody>
      </p:sp>
    </p:spTree>
  </p:cSld>
  <p:clrMapOvr>
    <a:masterClrMapping/>
  </p:clrMapOvr>
  <p:transition advTm="7468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Kasutatud pildid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dirty="0" smtClean="0"/>
              <a:t>Kaelkirjak - </a:t>
            </a:r>
            <a:r>
              <a:rPr lang="et-EE" dirty="0" smtClean="0">
                <a:hlinkClick r:id="rId2"/>
              </a:rPr>
              <a:t>http://www.flickr.com/photos/loimere/5068209632/</a:t>
            </a:r>
            <a:endParaRPr lang="et-E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dirty="0" smtClean="0"/>
              <a:t>Ninasarvik - </a:t>
            </a:r>
            <a:r>
              <a:rPr lang="et-EE" dirty="0" smtClean="0">
                <a:hlinkClick r:id="rId3"/>
              </a:rPr>
              <a:t>http://www.flickr.com/photos/loimere/5067600431/sizes/l/in/photostream/</a:t>
            </a:r>
            <a:endParaRPr lang="et-E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dirty="0" smtClean="0"/>
              <a:t>Gepard - </a:t>
            </a:r>
            <a:r>
              <a:rPr lang="et-EE" dirty="0" smtClean="0">
                <a:hlinkClick r:id="rId4"/>
              </a:rPr>
              <a:t>http://www.flickr.com/photos/skasuga/375725118/sizes/l/in/photostream/</a:t>
            </a:r>
            <a:r>
              <a:rPr lang="et-EE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dirty="0" smtClean="0"/>
              <a:t>Elevant - </a:t>
            </a:r>
            <a:r>
              <a:rPr lang="et-EE" dirty="0" smtClean="0">
                <a:hlinkClick r:id="rId5"/>
              </a:rPr>
              <a:t>http://www.flickr.com/photos/nilsrinaldi/5157809483/sizes/l/in/photostream/</a:t>
            </a:r>
            <a:r>
              <a:rPr lang="et-EE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t-EE" dirty="0"/>
          </a:p>
        </p:txBody>
      </p:sp>
    </p:spTree>
  </p:cSld>
  <p:clrMapOvr>
    <a:masterClrMapping/>
  </p:clrMapOvr>
  <p:transition advTm="312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786188" y="2143125"/>
          <a:ext cx="1655762" cy="1620838"/>
        </p:xfrm>
        <a:graphic>
          <a:graphicData uri="http://schemas.openxmlformats.org/presentationml/2006/ole">
            <p:oleObj spid="_x0000_s3074" name="CorelDRAW" r:id="rId3" imgW="2586600" imgH="2667240" progId="CorelDraw.Graphic.9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516688" y="3429000"/>
          <a:ext cx="1631950" cy="1824038"/>
        </p:xfrm>
        <a:graphic>
          <a:graphicData uri="http://schemas.openxmlformats.org/presentationml/2006/ole">
            <p:oleObj spid="_x0000_s3075" name="CorelDRAW" r:id="rId4" imgW="2596320" imgH="3056400" progId="CorelDraw.Graphic.9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4213" y="3860800"/>
          <a:ext cx="4392612" cy="2228850"/>
        </p:xfrm>
        <a:graphic>
          <a:graphicData uri="http://schemas.openxmlformats.org/presentationml/2006/ole">
            <p:oleObj spid="_x0000_s3076" name="CorelDRAW" r:id="rId5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07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500438" y="2500313"/>
          <a:ext cx="1655762" cy="1620837"/>
        </p:xfrm>
        <a:graphic>
          <a:graphicData uri="http://schemas.openxmlformats.org/presentationml/2006/ole">
            <p:oleObj spid="_x0000_s4098" name="CorelDRAW" r:id="rId3" imgW="2586600" imgH="2667240" progId="CorelDraw.Graphic.9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715000" y="3357563"/>
          <a:ext cx="1631950" cy="1824037"/>
        </p:xfrm>
        <a:graphic>
          <a:graphicData uri="http://schemas.openxmlformats.org/presentationml/2006/ole">
            <p:oleObj spid="_x0000_s4099" name="CorelDRAW" r:id="rId4" imgW="2596320" imgH="3056400" progId="CorelDraw.Graphic.9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84213" y="3860800"/>
          <a:ext cx="4392612" cy="2228850"/>
        </p:xfrm>
        <a:graphic>
          <a:graphicData uri="http://schemas.openxmlformats.org/presentationml/2006/ole">
            <p:oleObj spid="_x0000_s4100" name="CorelDRAW" r:id="rId5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51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143250" y="3000375"/>
          <a:ext cx="1655763" cy="1620838"/>
        </p:xfrm>
        <a:graphic>
          <a:graphicData uri="http://schemas.openxmlformats.org/presentationml/2006/ole">
            <p:oleObj spid="_x0000_s5122" name="CorelDRAW" r:id="rId3" imgW="2586600" imgH="2667240" progId="CorelDraw.Graphic.9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000625" y="3214688"/>
          <a:ext cx="1631950" cy="1824037"/>
        </p:xfrm>
        <a:graphic>
          <a:graphicData uri="http://schemas.openxmlformats.org/presentationml/2006/ole">
            <p:oleObj spid="_x0000_s5123" name="CorelDRAW" r:id="rId4" imgW="2596320" imgH="3056400" progId="CorelDraw.Graphic.9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84213" y="3860800"/>
          <a:ext cx="4392612" cy="2228850"/>
        </p:xfrm>
        <a:graphic>
          <a:graphicData uri="http://schemas.openxmlformats.org/presentationml/2006/ole">
            <p:oleObj spid="_x0000_s5124" name="CorelDRAW" r:id="rId5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306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857500" y="3286125"/>
          <a:ext cx="1655763" cy="1620838"/>
        </p:xfrm>
        <a:graphic>
          <a:graphicData uri="http://schemas.openxmlformats.org/presentationml/2006/ole">
            <p:oleObj spid="_x0000_s6146" name="CorelDRAW" r:id="rId3" imgW="2586600" imgH="2667240" progId="CorelDraw.Graphic.9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286250" y="3071813"/>
          <a:ext cx="1631950" cy="1824037"/>
        </p:xfrm>
        <a:graphic>
          <a:graphicData uri="http://schemas.openxmlformats.org/presentationml/2006/ole">
            <p:oleObj spid="_x0000_s6147" name="CorelDRAW" r:id="rId4" imgW="2596320" imgH="3056400" progId="CorelDraw.Graphic.9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84213" y="3860800"/>
          <a:ext cx="4392612" cy="2228850"/>
        </p:xfrm>
        <a:graphic>
          <a:graphicData uri="http://schemas.openxmlformats.org/presentationml/2006/ole">
            <p:oleObj spid="_x0000_s6148" name="CorelDRAW" r:id="rId5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65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357438" y="3714750"/>
          <a:ext cx="1655762" cy="1620838"/>
        </p:xfrm>
        <a:graphic>
          <a:graphicData uri="http://schemas.openxmlformats.org/presentationml/2006/ole">
            <p:oleObj spid="_x0000_s7170" name="CorelDRAW" r:id="rId3" imgW="2586600" imgH="2667240" progId="CorelDraw.Graphic.9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571875" y="3143250"/>
          <a:ext cx="1631950" cy="1824038"/>
        </p:xfrm>
        <a:graphic>
          <a:graphicData uri="http://schemas.openxmlformats.org/presentationml/2006/ole">
            <p:oleObj spid="_x0000_s7171" name="CorelDRAW" r:id="rId4" imgW="2596320" imgH="3056400" progId="CorelDraw.Graphic.9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84213" y="3860800"/>
          <a:ext cx="4392612" cy="2228850"/>
        </p:xfrm>
        <a:graphic>
          <a:graphicData uri="http://schemas.openxmlformats.org/presentationml/2006/ole">
            <p:oleObj spid="_x0000_s7172" name="CorelDRAW" r:id="rId5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30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28813" y="4071938"/>
          <a:ext cx="1655762" cy="1620837"/>
        </p:xfrm>
        <a:graphic>
          <a:graphicData uri="http://schemas.openxmlformats.org/presentationml/2006/ole">
            <p:oleObj spid="_x0000_s8194" name="CorelDRAW" r:id="rId3" imgW="2586600" imgH="2667240" progId="CorelDraw.Graphic.9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928938" y="3500438"/>
          <a:ext cx="1631950" cy="1824037"/>
        </p:xfrm>
        <a:graphic>
          <a:graphicData uri="http://schemas.openxmlformats.org/presentationml/2006/ole">
            <p:oleObj spid="_x0000_s8195" name="CorelDRAW" r:id="rId4" imgW="2596320" imgH="3056400" progId="CorelDraw.Graphic.9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84213" y="3860800"/>
          <a:ext cx="4392612" cy="2228850"/>
        </p:xfrm>
        <a:graphic>
          <a:graphicData uri="http://schemas.openxmlformats.org/presentationml/2006/ole">
            <p:oleObj spid="_x0000_s8196" name="CorelDRAW" r:id="rId5" imgW="4438440" imgH="2371680" progId="CorelDraw.Graphic.9">
              <p:embed/>
            </p:oleObj>
          </a:graphicData>
        </a:graphic>
      </p:graphicFrame>
    </p:spTree>
  </p:cSld>
  <p:clrMapOvr>
    <a:masterClrMapping/>
  </p:clrMapOvr>
  <p:transition advTm="285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83</Words>
  <Application>Microsoft Office PowerPoint</Application>
  <PresentationFormat>Ekraaniseanss (4:3)</PresentationFormat>
  <Paragraphs>19</Paragraphs>
  <Slides>39</Slides>
  <Notes>0</Notes>
  <HiddenSlides>0</HiddenSlides>
  <MMClips>0</MMClips>
  <ScaleCrop>false</ScaleCrop>
  <HeadingPairs>
    <vt:vector size="6" baseType="variant"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Slaiditiitlid</vt:lpstr>
      </vt:variant>
      <vt:variant>
        <vt:i4>39</vt:i4>
      </vt:variant>
    </vt:vector>
  </HeadingPairs>
  <TitlesOfParts>
    <vt:vector size="41" baseType="lpstr">
      <vt:lpstr>Office'i kujundus</vt:lpstr>
      <vt:lpstr>CorelDRAW</vt:lpstr>
      <vt:lpstr>Multikas “Safari”</vt:lpstr>
      <vt:lpstr>Slaid 2</vt:lpstr>
      <vt:lpstr>Slaid 3</vt:lpstr>
      <vt:lpstr>Slaid 4</vt:lpstr>
      <vt:lpstr>Slaid 5</vt:lpstr>
      <vt:lpstr>Slaid 6</vt:lpstr>
      <vt:lpstr>Slaid 7</vt:lpstr>
      <vt:lpstr>Slaid 8</vt:lpstr>
      <vt:lpstr>Slaid 9</vt:lpstr>
      <vt:lpstr>Slaid 10</vt:lpstr>
      <vt:lpstr>Slaid 11</vt:lpstr>
      <vt:lpstr>Slaid 12</vt:lpstr>
      <vt:lpstr>Slaid 13</vt:lpstr>
      <vt:lpstr>Slaid 14</vt:lpstr>
      <vt:lpstr>Slaid 15</vt:lpstr>
      <vt:lpstr>Slaid 16</vt:lpstr>
      <vt:lpstr>Slaid 17</vt:lpstr>
      <vt:lpstr>Slaid 18</vt:lpstr>
      <vt:lpstr>Slaid 19</vt:lpstr>
      <vt:lpstr>Slaid 20</vt:lpstr>
      <vt:lpstr>Slaid 21</vt:lpstr>
      <vt:lpstr>Slaid 22</vt:lpstr>
      <vt:lpstr>Slaid 23</vt:lpstr>
      <vt:lpstr>Slaid 24</vt:lpstr>
      <vt:lpstr>Slaid 25</vt:lpstr>
      <vt:lpstr>Slaid 26</vt:lpstr>
      <vt:lpstr>Slaid 27</vt:lpstr>
      <vt:lpstr>Slaid 28</vt:lpstr>
      <vt:lpstr>Slaid 29</vt:lpstr>
      <vt:lpstr>Slaid 30</vt:lpstr>
      <vt:lpstr>Slaid 31</vt:lpstr>
      <vt:lpstr>Slaid 32</vt:lpstr>
      <vt:lpstr>Slaid 33</vt:lpstr>
      <vt:lpstr>Slaid 34</vt:lpstr>
      <vt:lpstr>Slaid 35</vt:lpstr>
      <vt:lpstr>Slaid 36</vt:lpstr>
      <vt:lpstr>Slaid 37</vt:lpstr>
      <vt:lpstr>Slaid 38</vt:lpstr>
      <vt:lpstr>Kasutatud pildid</vt:lpstr>
    </vt:vector>
  </TitlesOfParts>
  <Company>Tallinna Haridusamet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Multikas “Safari”</dc:title>
  <dc:creator>margit0303</dc:creator>
  <cp:lastModifiedBy>5b1</cp:lastModifiedBy>
  <cp:revision>13</cp:revision>
  <dcterms:created xsi:type="dcterms:W3CDTF">2011-04-08T12:40:35Z</dcterms:created>
  <dcterms:modified xsi:type="dcterms:W3CDTF">2013-05-02T11:43:05Z</dcterms:modified>
</cp:coreProperties>
</file>